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itter Medium"/>
      <p:regular r:id="rId17"/>
    </p:embeddedFont>
    <p:embeddedFont>
      <p:font typeface="Bitter Medium"/>
      <p:regular r:id="rId18"/>
    </p:embeddedFont>
    <p:embeddedFont>
      <p:font typeface="Bitter Medium"/>
      <p:regular r:id="rId19"/>
    </p:embeddedFont>
    <p:embeddedFont>
      <p:font typeface="Bitter Medium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joki-sr/SmartStride/blob/main/week7/DSD%E6%95%B0%E6%8D%AE%E5%BA%93%E8%A1%A8%E7%BB%93%E6%9E%84%E4%BB%8B%E7%BB%8D.pdf" TargetMode="External"/><Relationship Id="rId2" Type="http://schemas.openxmlformats.org/officeDocument/2006/relationships/image" Target="../media/image-3-1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github.com/joki-sr/SmartStride/blob/main/week5/%E6%95%B0%E6%8D%AE%E5%BA%93%E6%8A%80%E6%9C%AF%E8%B7%AF%E7%BA%BF%E5%9B%BE.md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5" Type="http://schemas.openxmlformats.org/officeDocument/2006/relationships/image" Target="../media/image-7-4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joki-sr/SmartStride/blob/main/week4/EN_Software%20Requirements%20Specification%201.0.pdf" TargetMode="External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284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SmartStride: Revolutionizing Lower Limb Recovery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861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Advanced Status Detection for Enhanced Rehabilitation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12111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128736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104209"/>
            <a:ext cx="223087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spc="-36" kern="0" dirty="0">
                <a:solidFill>
                  <a:srgbClr val="2B2E3C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作者：joki zhang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030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Project Milestones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2451973"/>
            <a:ext cx="30480" cy="4374475"/>
          </a:xfrm>
          <a:prstGeom prst="roundRect">
            <a:avLst>
              <a:gd name="adj" fmla="val 312558"/>
            </a:avLst>
          </a:prstGeom>
          <a:solidFill>
            <a:srgbClr val="E2C8B5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294703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2C8B5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27071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65260" y="274962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80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26787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2025-03-18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9411" y="3169206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Detailed use cases.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60012" y="4480798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2C8B5"/>
          </a:solidFill>
          <a:ln/>
        </p:spPr>
      </p:sp>
      <p:sp>
        <p:nvSpPr>
          <p:cNvPr id="11" name="Shape 8"/>
          <p:cNvSpPr/>
          <p:nvPr/>
        </p:nvSpPr>
        <p:spPr>
          <a:xfrm>
            <a:off x="6280190" y="42408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65260" y="428339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80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669411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2025-03-16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669411" y="4702969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processing and analysis.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760012" y="601456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2C8B5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0190" y="57746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65260" y="581715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80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669411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2025-03-15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669411" y="6236732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Project's use case diagram.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869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910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8860" y="353353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80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Goal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98145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Revolutionize lower limb recovery.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4910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70537" y="353353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80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Method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981450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Advanced status detection.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1892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78860" y="523172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80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GitHub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6796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Project repository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8840"/>
            <a:ext cx="67787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Latest News: Database Built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74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2025-04-21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05573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Database has already built.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2271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[Read more]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521" y="2502932"/>
            <a:ext cx="6244709" cy="427267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54674"/>
            <a:ext cx="72397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Flow and Business Logic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03615"/>
            <a:ext cx="3664863" cy="1322189"/>
          </a:xfrm>
          <a:prstGeom prst="roundRect">
            <a:avLst>
              <a:gd name="adj" fmla="val 720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4380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2025-04-15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928467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flow design.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203615"/>
            <a:ext cx="3664863" cy="1322189"/>
          </a:xfrm>
          <a:prstGeom prst="roundRect">
            <a:avLst>
              <a:gd name="adj" fmla="val 720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4380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2025-04-15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928467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Business logic design.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752618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49870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Document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477470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Design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6361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Test Cases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25219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4212550"/>
            <a:ext cx="28142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2025-04-15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4702969"/>
            <a:ext cx="28142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Test cases designed.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21" y="425219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535811" y="4212550"/>
            <a:ext cx="28143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Documents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535811" y="4702969"/>
            <a:ext cx="28143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Test_Case_Design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8840"/>
            <a:ext cx="77443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Web IMU Data Collection Demo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02932"/>
            <a:ext cx="6244709" cy="427267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9521" y="2474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2025-04-13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99521" y="305573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Web IMU data collecting Demo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49003"/>
            <a:ext cx="70656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Preliminary Data Processing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2025-04-08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31517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processing.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System Architecture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Technical roadmap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2025-04-08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03694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System architecture designed.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Requirement Analysis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721167" y="307633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3194328" y="2849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2025-03-31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339465"/>
            <a:ext cx="35327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Requirement Analysis Specification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E2C8B5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2808089" y="44966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5368171" y="4269343"/>
            <a:ext cx="13258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Document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759762"/>
            <a:ext cx="13258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SRS 1.0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E2C8B5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895011" y="591693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14747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2025-03-23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147470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part.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8840"/>
            <a:ext cx="65054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Mobile Application Design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74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2025-03-26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05573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Tips for future work.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502932"/>
            <a:ext cx="6244709" cy="427267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2025-04-23T10:46:46Z</dcterms:created>
  <dcterms:modified xsi:type="dcterms:W3CDTF">2025-04-23T10:46:46Z</dcterms:modified>
</cp:coreProperties>
</file>